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9" r:id="rId3"/>
    <p:sldId id="257" r:id="rId4"/>
    <p:sldId id="258" r:id="rId5"/>
    <p:sldId id="262" r:id="rId6"/>
    <p:sldId id="263" r:id="rId7"/>
    <p:sldId id="264" r:id="rId8"/>
    <p:sldId id="265" r:id="rId9"/>
  </p:sldIdLst>
  <p:sldSz cx="10693400" cy="7561263"/>
  <p:notesSz cx="6888163" cy="10020300"/>
  <p:defaultTextStyle>
    <a:defPPr>
      <a:defRPr lang="ru-RU"/>
    </a:defPPr>
    <a:lvl1pPr marL="0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0941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81883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72824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63765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54707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45648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36590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27531" algn="l" defTabSz="98188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-1332" y="-96"/>
      </p:cViewPr>
      <p:guideLst>
        <p:guide orient="horz" pos="2382"/>
        <p:guide pos="33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1F7EA40-2680-43B0-A86A-F0F73D221D57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50888"/>
            <a:ext cx="53133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8D68CB2-9632-49BC-8A98-32107E143D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89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0941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1883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72824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63765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54707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45648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36590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27531" algn="l" defTabSz="9818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87400" y="750888"/>
            <a:ext cx="531336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68CB2-9632-49BC-8A98-32107E143D7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261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2"/>
            <a:ext cx="10693400" cy="7561263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042937" y="6193858"/>
            <a:ext cx="8633932" cy="592299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57696" y="1121279"/>
            <a:ext cx="8396299" cy="53271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58453" y="1113188"/>
            <a:ext cx="8396299" cy="532711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899912" y="774066"/>
            <a:ext cx="664046" cy="626059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9205455" y="807640"/>
            <a:ext cx="625064" cy="66299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866" y="1978999"/>
            <a:ext cx="6693278" cy="2015554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866" y="4119801"/>
            <a:ext cx="6680076" cy="16802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90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3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4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5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6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7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17929" y="5906997"/>
            <a:ext cx="1419497" cy="402567"/>
          </a:xfrm>
        </p:spPr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2982" y="5906997"/>
            <a:ext cx="5887971" cy="4025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6848" y="5906997"/>
            <a:ext cx="647899" cy="402567"/>
          </a:xfrm>
        </p:spPr>
        <p:txBody>
          <a:bodyPr/>
          <a:lstStyle>
            <a:lvl1pPr algn="ctr">
              <a:defRPr/>
            </a:lvl1pPr>
          </a:lstStyle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824" y="2469079"/>
            <a:ext cx="7313756" cy="1501751"/>
          </a:xfrm>
        </p:spPr>
        <p:txBody>
          <a:bodyPr anchor="b"/>
          <a:lstStyle>
            <a:lvl1pPr algn="ctr">
              <a:defRPr sz="43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3024" y="4107357"/>
            <a:ext cx="7287354" cy="1443797"/>
          </a:xfrm>
        </p:spPr>
        <p:txBody>
          <a:bodyPr anchor="t"/>
          <a:lstStyle>
            <a:lvl1pPr marL="0" indent="0" algn="ctr">
              <a:buNone/>
              <a:defRPr sz="2100">
                <a:solidFill>
                  <a:schemeClr val="tx2"/>
                </a:solidFill>
              </a:defRPr>
            </a:lvl1pPr>
            <a:lvl2pPr marL="4909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8188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728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637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5470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456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365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275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18463" y="2338952"/>
            <a:ext cx="3742690" cy="397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53635" y="2336643"/>
            <a:ext cx="3742690" cy="39749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1843" y="2339950"/>
            <a:ext cx="3437607" cy="904317"/>
          </a:xfrm>
        </p:spPr>
        <p:txBody>
          <a:bodyPr anchor="b">
            <a:normAutofit/>
          </a:bodyPr>
          <a:lstStyle>
            <a:lvl1pPr marL="0" indent="0" algn="ctr">
              <a:buNone/>
              <a:defRPr sz="2100" b="1">
                <a:solidFill>
                  <a:schemeClr val="tx2"/>
                </a:solidFill>
              </a:defRPr>
            </a:lvl1pPr>
            <a:lvl2pPr marL="490941" indent="0">
              <a:buNone/>
              <a:defRPr sz="2100" b="1"/>
            </a:lvl2pPr>
            <a:lvl3pPr marL="981883" indent="0">
              <a:buNone/>
              <a:defRPr sz="1900" b="1"/>
            </a:lvl3pPr>
            <a:lvl4pPr marL="1472824" indent="0">
              <a:buNone/>
              <a:defRPr sz="1700" b="1"/>
            </a:lvl4pPr>
            <a:lvl5pPr marL="1963765" indent="0">
              <a:buNone/>
              <a:defRPr sz="1700" b="1"/>
            </a:lvl5pPr>
            <a:lvl6pPr marL="2454707" indent="0">
              <a:buNone/>
              <a:defRPr sz="1700" b="1"/>
            </a:lvl6pPr>
            <a:lvl7pPr marL="2945648" indent="0">
              <a:buNone/>
              <a:defRPr sz="1700" b="1"/>
            </a:lvl7pPr>
            <a:lvl8pPr marL="3436590" indent="0">
              <a:buNone/>
              <a:defRPr sz="1700" b="1"/>
            </a:lvl8pPr>
            <a:lvl9pPr marL="392753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42754" y="2339946"/>
            <a:ext cx="3443275" cy="907352"/>
          </a:xfrm>
        </p:spPr>
        <p:txBody>
          <a:bodyPr anchor="b">
            <a:normAutofit/>
          </a:bodyPr>
          <a:lstStyle>
            <a:lvl1pPr marL="0" indent="0" algn="ctr">
              <a:buNone/>
              <a:defRPr sz="2100" b="1">
                <a:solidFill>
                  <a:schemeClr val="tx2"/>
                </a:solidFill>
              </a:defRPr>
            </a:lvl1pPr>
            <a:lvl2pPr marL="490941" indent="0">
              <a:buNone/>
              <a:defRPr sz="2100" b="1"/>
            </a:lvl2pPr>
            <a:lvl3pPr marL="981883" indent="0">
              <a:buNone/>
              <a:defRPr sz="1900" b="1"/>
            </a:lvl3pPr>
            <a:lvl4pPr marL="1472824" indent="0">
              <a:buNone/>
              <a:defRPr sz="1700" b="1"/>
            </a:lvl4pPr>
            <a:lvl5pPr marL="1963765" indent="0">
              <a:buNone/>
              <a:defRPr sz="1700" b="1"/>
            </a:lvl5pPr>
            <a:lvl6pPr marL="2454707" indent="0">
              <a:buNone/>
              <a:defRPr sz="1700" b="1"/>
            </a:lvl6pPr>
            <a:lvl7pPr marL="2945648" indent="0">
              <a:buNone/>
              <a:defRPr sz="1700" b="1"/>
            </a:lvl7pPr>
            <a:lvl8pPr marL="3436590" indent="0">
              <a:buNone/>
              <a:defRPr sz="1700" b="1"/>
            </a:lvl8pPr>
            <a:lvl9pPr marL="392753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518463" y="3246302"/>
            <a:ext cx="3774771" cy="30648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432247" y="3246793"/>
            <a:ext cx="3774771" cy="30648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2"/>
            <a:ext cx="10693400" cy="7561263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739296" y="6679270"/>
            <a:ext cx="9029984" cy="592299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226099" y="667221"/>
            <a:ext cx="4430956" cy="630909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229074" y="665392"/>
            <a:ext cx="4430956" cy="6309097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876153" y="636026"/>
            <a:ext cx="4430956" cy="630909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876861" y="635148"/>
            <a:ext cx="4430956" cy="6309097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772879" y="324099"/>
            <a:ext cx="664046" cy="626059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362662" y="348366"/>
            <a:ext cx="625064" cy="66299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296888" y="2227192"/>
            <a:ext cx="3584145" cy="1657168"/>
          </a:xfrm>
        </p:spPr>
        <p:txBody>
          <a:bodyPr anchor="b">
            <a:normAutofit/>
          </a:bodyPr>
          <a:lstStyle>
            <a:lvl1pPr algn="ctr">
              <a:defRPr sz="26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5676824" y="1269024"/>
            <a:ext cx="3532648" cy="5099816"/>
          </a:xfrm>
        </p:spPr>
        <p:txBody>
          <a:bodyPr anchor="ctr"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342670" y="3995350"/>
            <a:ext cx="3565508" cy="2315788"/>
          </a:xfrm>
        </p:spPr>
        <p:txBody>
          <a:bodyPr>
            <a:normAutofit/>
          </a:bodyPr>
          <a:lstStyle>
            <a:lvl1pPr marL="0" indent="0" algn="ctr">
              <a:buNone/>
              <a:defRPr sz="1700"/>
            </a:lvl1pPr>
            <a:lvl2pPr marL="490941" indent="0">
              <a:buNone/>
              <a:defRPr sz="1300"/>
            </a:lvl2pPr>
            <a:lvl3pPr marL="981883" indent="0">
              <a:buNone/>
              <a:defRPr sz="1100"/>
            </a:lvl3pPr>
            <a:lvl4pPr marL="1472824" indent="0">
              <a:buNone/>
              <a:defRPr sz="1000"/>
            </a:lvl4pPr>
            <a:lvl5pPr marL="1963765" indent="0">
              <a:buNone/>
              <a:defRPr sz="1000"/>
            </a:lvl5pPr>
            <a:lvl6pPr marL="2454707" indent="0">
              <a:buNone/>
              <a:defRPr sz="1000"/>
            </a:lvl6pPr>
            <a:lvl7pPr marL="2945648" indent="0">
              <a:buNone/>
              <a:defRPr sz="1000"/>
            </a:lvl7pPr>
            <a:lvl8pPr marL="3436590" indent="0">
              <a:buNone/>
              <a:defRPr sz="1000"/>
            </a:lvl8pPr>
            <a:lvl9pPr marL="392753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7416263" y="6489230"/>
            <a:ext cx="1419497" cy="402567"/>
          </a:xfrm>
        </p:spPr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069521" y="6427034"/>
            <a:ext cx="4119494" cy="4025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8837859" y="6501677"/>
            <a:ext cx="647899" cy="402567"/>
          </a:xfrm>
        </p:spPr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2"/>
            <a:ext cx="10693400" cy="7561263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739296" y="6679270"/>
            <a:ext cx="9029984" cy="592299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876153" y="636026"/>
            <a:ext cx="4430956" cy="630909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871306" y="634813"/>
            <a:ext cx="4430956" cy="6309097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226099" y="667221"/>
            <a:ext cx="4430956" cy="630909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221299" y="665852"/>
            <a:ext cx="4430956" cy="6309097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772879" y="324099"/>
            <a:ext cx="664046" cy="626059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362662" y="348366"/>
            <a:ext cx="625064" cy="66299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293902" y="2228052"/>
            <a:ext cx="3582290" cy="1653396"/>
          </a:xfrm>
        </p:spPr>
        <p:txBody>
          <a:bodyPr anchor="b">
            <a:normAutofit/>
          </a:bodyPr>
          <a:lstStyle>
            <a:lvl1pPr algn="ctr">
              <a:defRPr sz="2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5728659" y="1331073"/>
            <a:ext cx="3407601" cy="50049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600"/>
            </a:lvl1pPr>
            <a:lvl2pPr marL="490941" indent="0">
              <a:buNone/>
              <a:defRPr sz="3000"/>
            </a:lvl2pPr>
            <a:lvl3pPr marL="981883" indent="0">
              <a:buNone/>
              <a:defRPr sz="2600"/>
            </a:lvl3pPr>
            <a:lvl4pPr marL="1472824" indent="0">
              <a:buNone/>
              <a:defRPr sz="2100"/>
            </a:lvl4pPr>
            <a:lvl5pPr marL="1963765" indent="0">
              <a:buNone/>
              <a:defRPr sz="2100"/>
            </a:lvl5pPr>
            <a:lvl6pPr marL="2454707" indent="0">
              <a:buNone/>
              <a:defRPr sz="2100"/>
            </a:lvl6pPr>
            <a:lvl7pPr marL="2945648" indent="0">
              <a:buNone/>
              <a:defRPr sz="2100"/>
            </a:lvl7pPr>
            <a:lvl8pPr marL="3436590" indent="0">
              <a:buNone/>
              <a:defRPr sz="2100"/>
            </a:lvl8pPr>
            <a:lvl9pPr marL="3927531" indent="0">
              <a:buNone/>
              <a:defRPr sz="21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347369" y="3992349"/>
            <a:ext cx="3560902" cy="2318787"/>
          </a:xfrm>
        </p:spPr>
        <p:txBody>
          <a:bodyPr>
            <a:normAutofit/>
          </a:bodyPr>
          <a:lstStyle>
            <a:lvl1pPr marL="0" indent="0" algn="ctr">
              <a:buNone/>
              <a:defRPr sz="1700"/>
            </a:lvl1pPr>
            <a:lvl2pPr marL="490941" indent="0">
              <a:buNone/>
              <a:defRPr sz="1300"/>
            </a:lvl2pPr>
            <a:lvl3pPr marL="981883" indent="0">
              <a:buNone/>
              <a:defRPr sz="1100"/>
            </a:lvl3pPr>
            <a:lvl4pPr marL="1472824" indent="0">
              <a:buNone/>
              <a:defRPr sz="1000"/>
            </a:lvl4pPr>
            <a:lvl5pPr marL="1963765" indent="0">
              <a:buNone/>
              <a:defRPr sz="1000"/>
            </a:lvl5pPr>
            <a:lvl6pPr marL="2454707" indent="0">
              <a:buNone/>
              <a:defRPr sz="1000"/>
            </a:lvl6pPr>
            <a:lvl7pPr marL="2945648" indent="0">
              <a:buNone/>
              <a:defRPr sz="1000"/>
            </a:lvl7pPr>
            <a:lvl8pPr marL="3436590" indent="0">
              <a:buNone/>
              <a:defRPr sz="1000"/>
            </a:lvl8pPr>
            <a:lvl9pPr marL="392753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7421219" y="6492609"/>
            <a:ext cx="1419497" cy="402567"/>
          </a:xfrm>
        </p:spPr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069540" y="6428992"/>
            <a:ext cx="3881436" cy="4025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8843443" y="6505056"/>
            <a:ext cx="647899" cy="402567"/>
          </a:xfrm>
        </p:spPr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7" y="1020620"/>
            <a:ext cx="1673319" cy="52524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8199" y="1219764"/>
            <a:ext cx="6056295" cy="485414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2"/>
            <a:ext cx="10693400" cy="7561263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735173" y="6691720"/>
            <a:ext cx="9263159" cy="592299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5472" y="634306"/>
            <a:ext cx="9000279" cy="630105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55472" y="635147"/>
            <a:ext cx="9000279" cy="6301053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188" tIns="49094" rIns="98188" bIns="49094"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635876" y="301097"/>
            <a:ext cx="664046" cy="626059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9509098" y="309777"/>
            <a:ext cx="625064" cy="66299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0570" y="901426"/>
            <a:ext cx="8145467" cy="1325795"/>
          </a:xfrm>
          <a:prstGeom prst="rect">
            <a:avLst/>
          </a:prstGeom>
        </p:spPr>
        <p:txBody>
          <a:bodyPr vert="horz" lIns="98188" tIns="49094" rIns="98188" bIns="4909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0947" y="2336579"/>
            <a:ext cx="7246351" cy="3973370"/>
          </a:xfrm>
          <a:prstGeom prst="rect">
            <a:avLst/>
          </a:prstGeom>
        </p:spPr>
        <p:txBody>
          <a:bodyPr vert="horz" lIns="98188" tIns="49094" rIns="98188" bIns="49094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8283" y="6404863"/>
            <a:ext cx="1419497" cy="402567"/>
          </a:xfrm>
          <a:prstGeom prst="rect">
            <a:avLst/>
          </a:prstGeom>
        </p:spPr>
        <p:txBody>
          <a:bodyPr vert="horz" lIns="98188" tIns="49094" rIns="98188" bIns="49094" rtlCol="0" anchor="ctr"/>
          <a:lstStyle>
            <a:lvl1pPr algn="r">
              <a:defRPr sz="13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D3D0669-5476-4E36-A8FF-B3E5D322E8C8}" type="datetimeFigureOut">
              <a:rPr lang="ru-RU" smtClean="0"/>
              <a:pPr/>
              <a:t>17.02.2019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341" y="6404863"/>
            <a:ext cx="6478942" cy="402567"/>
          </a:xfrm>
          <a:prstGeom prst="rect">
            <a:avLst/>
          </a:prstGeom>
        </p:spPr>
        <p:txBody>
          <a:bodyPr vert="horz" lIns="98188" tIns="49094" rIns="98188" bIns="49094" rtlCol="0" anchor="ctr"/>
          <a:lstStyle>
            <a:lvl1pPr algn="l">
              <a:defRPr sz="15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9877" y="6404863"/>
            <a:ext cx="647899" cy="402567"/>
          </a:xfrm>
          <a:prstGeom prst="rect">
            <a:avLst/>
          </a:prstGeom>
        </p:spPr>
        <p:txBody>
          <a:bodyPr vert="horz" lIns="98188" tIns="49094" rIns="98188" bIns="49094" rtlCol="0" anchor="ctr"/>
          <a:lstStyle>
            <a:lvl1pPr algn="r">
              <a:defRPr sz="15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7A73004-694A-409A-AA82-4E924937A8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edge/>
  </p:transition>
  <p:timing>
    <p:tnLst>
      <p:par>
        <p:cTn id="1" dur="indefinite" restart="never" nodeType="tmRoot"/>
      </p:par>
    </p:tnLst>
  </p:timing>
  <p:txStyles>
    <p:titleStyle>
      <a:lvl1pPr algn="ctr" defTabSz="981883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4565" indent="-294565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7318" indent="-294565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81883" indent="-245471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4636" indent="-245471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767389" indent="-245471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142" indent="-245471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52895" indent="-245471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45648" indent="-245471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38401" indent="-245471" algn="l" defTabSz="981883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0941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1883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2824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3765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54707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45648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36590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27531" algn="l" defTabSz="98188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image" Target="../media/image28.png"/><Relationship Id="rId2" Type="http://schemas.openxmlformats.org/officeDocument/2006/relationships/image" Target="../media/image13.jpe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7816" y="604947"/>
            <a:ext cx="8757772" cy="1587843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96377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Моя Родословная</a:t>
            </a:r>
            <a:b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615" y="2430965"/>
            <a:ext cx="4842772" cy="30824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78262" y="2992994"/>
            <a:ext cx="2442069" cy="1561086"/>
          </a:xfrm>
          <a:prstGeom prst="rect">
            <a:avLst/>
          </a:prstGeom>
          <a:noFill/>
        </p:spPr>
        <p:txBody>
          <a:bodyPr wrap="square" lIns="98188" tIns="49094" rIns="98188" bIns="49094" rtlCol="0">
            <a:spAutoFit/>
          </a:bodyPr>
          <a:lstStyle/>
          <a:p>
            <a:pPr algn="ctr"/>
            <a:r>
              <a:rPr lang="ru-RU" dirty="0" err="1" smtClean="0"/>
              <a:t>Лопухова</a:t>
            </a:r>
            <a:r>
              <a:rPr lang="ru-RU" dirty="0" smtClean="0"/>
              <a:t> Полина</a:t>
            </a:r>
          </a:p>
          <a:p>
            <a:pPr algn="ctr"/>
            <a:r>
              <a:rPr lang="ru-RU" dirty="0" smtClean="0"/>
              <a:t>Ученица 2 класса</a:t>
            </a:r>
          </a:p>
          <a:p>
            <a:pPr algn="ctr"/>
            <a:r>
              <a:rPr lang="ru-RU" dirty="0" smtClean="0"/>
              <a:t>МБОУ СОШ</a:t>
            </a:r>
          </a:p>
          <a:p>
            <a:pPr algn="ctr"/>
            <a:r>
              <a:rPr lang="ru-RU" dirty="0" err="1"/>
              <a:t>пгт.Синдор</a:t>
            </a:r>
            <a:endParaRPr lang="ru-RU" dirty="0"/>
          </a:p>
          <a:p>
            <a:pPr algn="ctr"/>
            <a:r>
              <a:rPr lang="ru-RU" dirty="0" smtClean="0"/>
              <a:t>2019год.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5098" y="5749726"/>
            <a:ext cx="2688685" cy="683922"/>
          </a:xfrm>
          <a:prstGeom prst="rect">
            <a:avLst/>
          </a:prstGeom>
          <a:noFill/>
        </p:spPr>
        <p:txBody>
          <a:bodyPr wrap="square" lIns="98188" tIns="49094" rIns="98188" bIns="49094" rtlCol="0">
            <a:spAutoFit/>
          </a:bodyPr>
          <a:lstStyle/>
          <a:p>
            <a:r>
              <a:rPr lang="ru-RU" dirty="0" smtClean="0"/>
              <a:t>Руководитель:</a:t>
            </a:r>
          </a:p>
          <a:p>
            <a:r>
              <a:rPr lang="ru-RU" dirty="0" err="1" smtClean="0"/>
              <a:t>Остапчук</a:t>
            </a:r>
            <a:r>
              <a:rPr lang="ru-RU" dirty="0" smtClean="0"/>
              <a:t> И.В.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7623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e\Desktop\Новая папка\IMG_20190101_0007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60000">
            <a:off x="5677158" y="1598602"/>
            <a:ext cx="3532906" cy="444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rot="21447011">
            <a:off x="912376" y="1905316"/>
            <a:ext cx="4350118" cy="5130395"/>
          </a:xfrm>
        </p:spPr>
        <p:txBody>
          <a:bodyPr>
            <a:noAutofit/>
          </a:bodyPr>
          <a:lstStyle/>
          <a:p>
            <a:r>
              <a:rPr lang="ru-RU" sz="2100" dirty="0"/>
              <a:t>Со мной вы уже знакомы, но все же я хочу рассказать вам о своей семье. В нашей семье есть маленькие традиции. По выходным мы любим сходить     куда-нибудь вместе. Играть в настольные игры. Собираться все вместе на праздники!</a:t>
            </a:r>
          </a:p>
          <a:p>
            <a:r>
              <a:rPr lang="ru-RU" sz="2100" dirty="0"/>
              <a:t>  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83605" y="446164"/>
            <a:ext cx="3536793" cy="1459153"/>
          </a:xfrm>
          <a:prstGeom prst="rect">
            <a:avLst/>
          </a:prstGeom>
          <a:noFill/>
        </p:spPr>
        <p:txBody>
          <a:bodyPr wrap="square" lIns="98188" tIns="49094" rIns="98188" bIns="49094">
            <a:spAutoFit/>
          </a:bodyPr>
          <a:lstStyle/>
          <a:p>
            <a:pPr algn="ctr"/>
            <a:r>
              <a:rPr lang="ru-RU" sz="8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338456128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023" y="446163"/>
            <a:ext cx="4181453" cy="1270275"/>
          </a:xfrm>
        </p:spPr>
        <p:txBody>
          <a:bodyPr/>
          <a:lstStyle/>
          <a:p>
            <a:r>
              <a:rPr lang="ru-RU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dirty="0"/>
          </a:p>
        </p:txBody>
      </p:sp>
      <p:pic>
        <p:nvPicPr>
          <p:cNvPr id="2050" name="Picture 2" descr="C:\Users\serge\Desktop\Новая папка\IMG_20181020_1032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41" y="1272738"/>
            <a:ext cx="4007108" cy="504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9397" y="1781744"/>
            <a:ext cx="4378887" cy="4777613"/>
          </a:xfrm>
        </p:spPr>
        <p:txBody>
          <a:bodyPr>
            <a:normAutofit/>
          </a:bodyPr>
          <a:lstStyle/>
          <a:p>
            <a:pPr algn="ctr"/>
            <a:r>
              <a:rPr lang="ru-RU" sz="2100" dirty="0"/>
              <a:t>Моего папу зовут Сергей. Папа любит проводить время с семьей, мы вместе с папой занимаемся работой по дому. Папа очень многому меня учит, помогает с уроками. Я им очень горжусь!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716374" y="763730"/>
            <a:ext cx="6063074" cy="1018014"/>
          </a:xfrm>
          <a:prstGeom prst="rect">
            <a:avLst/>
          </a:prstGeom>
          <a:noFill/>
        </p:spPr>
        <p:txBody>
          <a:bodyPr wrap="square" lIns="98188" tIns="49094" rIns="98188" bIns="49094">
            <a:spAutoFit/>
          </a:bodyPr>
          <a:lstStyle/>
          <a:p>
            <a:pPr algn="ctr"/>
            <a:r>
              <a:rPr lang="ru-RU" sz="5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	Мой папа</a:t>
            </a:r>
          </a:p>
        </p:txBody>
      </p:sp>
    </p:spTree>
    <p:extLst>
      <p:ext uri="{BB962C8B-B14F-4D97-AF65-F5344CB8AC3E}">
        <p14:creationId xmlns:p14="http://schemas.microsoft.com/office/powerpoint/2010/main" val="175449468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фото\отпуск Лазаревское 2018\P10207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60000">
            <a:off x="5349798" y="2193067"/>
            <a:ext cx="4211294" cy="287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5992" y="2113398"/>
            <a:ext cx="4178081" cy="4366569"/>
          </a:xfrm>
        </p:spPr>
        <p:txBody>
          <a:bodyPr>
            <a:normAutofit/>
          </a:bodyPr>
          <a:lstStyle/>
          <a:p>
            <a:r>
              <a:rPr lang="ru-RU" sz="2100" dirty="0"/>
              <a:t>Мою маму зовут Оксана. Мамочка большая хозяйка и рукодельница. Она каждый день удивляет нас разными вкусными блюдами, а так же не перестает дарить нам свою материнскую любовь.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6767" y="94142"/>
            <a:ext cx="4547305" cy="1934226"/>
          </a:xfrm>
          <a:prstGeom prst="rect">
            <a:avLst/>
          </a:prstGeom>
        </p:spPr>
        <p:txBody>
          <a:bodyPr wrap="square" lIns="98188" tIns="49094" rIns="98188" bIns="49094">
            <a:spAutoFit/>
          </a:bodyPr>
          <a:lstStyle/>
          <a:p>
            <a:pPr lvl="0" algn="ctr"/>
            <a:r>
              <a:rPr lang="ru-RU" sz="58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</a:p>
          <a:p>
            <a:pPr lvl="0" algn="ctr"/>
            <a:r>
              <a:rPr lang="ru-RU" sz="58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Моя мама</a:t>
            </a:r>
          </a:p>
        </p:txBody>
      </p:sp>
    </p:spTree>
    <p:extLst>
      <p:ext uri="{BB962C8B-B14F-4D97-AF65-F5344CB8AC3E}">
        <p14:creationId xmlns:p14="http://schemas.microsoft.com/office/powerpoint/2010/main" val="20687924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E:\фото\отпуск Лазаревское 2018\P10207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705" y="763729"/>
            <a:ext cx="4287417" cy="285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serge\Desktop\Новая папка\IMG_20181020_1032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233" y="1041604"/>
            <a:ext cx="3514002" cy="452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serge\Desktop\Новая папка\IMG_20190101_0007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761" y="3701240"/>
            <a:ext cx="2934013" cy="31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27395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52003" y="1160692"/>
            <a:ext cx="4968351" cy="5716235"/>
          </a:xfrm>
        </p:spPr>
        <p:txBody>
          <a:bodyPr>
            <a:normAutofit/>
          </a:bodyPr>
          <a:lstStyle/>
          <a:p>
            <a:pPr marL="49094" indent="0">
              <a:buNone/>
            </a:pPr>
            <a:r>
              <a:rPr lang="ru-RU" sz="1700" dirty="0"/>
              <a:t>Семья-это счастье, любовь и удача,</a:t>
            </a:r>
          </a:p>
          <a:p>
            <a:pPr marL="49094" indent="0">
              <a:buNone/>
            </a:pPr>
            <a:r>
              <a:rPr lang="ru-RU" sz="1700" dirty="0"/>
              <a:t>Семья-это летом поездка на дачу.</a:t>
            </a:r>
          </a:p>
          <a:p>
            <a:pPr marL="49094" indent="0">
              <a:buNone/>
            </a:pPr>
            <a:r>
              <a:rPr lang="ru-RU" sz="1700" dirty="0"/>
              <a:t>Семья-это праздник, семейные даты,</a:t>
            </a:r>
          </a:p>
          <a:p>
            <a:pPr marL="49094" indent="0">
              <a:buNone/>
            </a:pPr>
            <a:r>
              <a:rPr lang="ru-RU" sz="1700" dirty="0"/>
              <a:t>Подарки, покупки, приятные траты.</a:t>
            </a:r>
          </a:p>
          <a:p>
            <a:pPr marL="49094" indent="0">
              <a:buNone/>
            </a:pPr>
            <a:r>
              <a:rPr lang="ru-RU" sz="1700" dirty="0"/>
              <a:t>Рожденье детей, первый шаг, первый лепет,</a:t>
            </a:r>
          </a:p>
          <a:p>
            <a:pPr marL="49094" indent="0">
              <a:buNone/>
            </a:pPr>
            <a:r>
              <a:rPr lang="ru-RU" sz="1700" dirty="0"/>
              <a:t>Мечты о хорошем, волненье и трепет.</a:t>
            </a:r>
          </a:p>
          <a:p>
            <a:pPr marL="49094" indent="0">
              <a:buNone/>
            </a:pPr>
            <a:r>
              <a:rPr lang="ru-RU" sz="1700" dirty="0"/>
              <a:t>Семья-это труд, друг о друге забота,</a:t>
            </a:r>
          </a:p>
          <a:p>
            <a:pPr marL="49094" indent="0">
              <a:buNone/>
            </a:pPr>
            <a:r>
              <a:rPr lang="ru-RU" sz="1700" dirty="0"/>
              <a:t>Семья-это много домашней работы.</a:t>
            </a:r>
          </a:p>
          <a:p>
            <a:pPr marL="49094" indent="0">
              <a:buNone/>
            </a:pPr>
            <a:r>
              <a:rPr lang="ru-RU" sz="1700" dirty="0"/>
              <a:t>Семья-это важно!</a:t>
            </a:r>
          </a:p>
          <a:p>
            <a:pPr marL="49094" indent="0">
              <a:buNone/>
            </a:pPr>
            <a:r>
              <a:rPr lang="ru-RU" sz="1700" dirty="0"/>
              <a:t>Семья-это сложно!</a:t>
            </a:r>
          </a:p>
          <a:p>
            <a:pPr marL="49094" indent="0">
              <a:buNone/>
            </a:pPr>
            <a:r>
              <a:rPr lang="ru-RU" sz="1700" dirty="0"/>
              <a:t>Но счастливо жить одному невозможно!</a:t>
            </a:r>
          </a:p>
          <a:p>
            <a:pPr marL="49094" indent="0">
              <a:buNone/>
            </a:pPr>
            <a:r>
              <a:rPr lang="ru-RU" sz="1700" dirty="0"/>
              <a:t>Всегда будьте вместе, любовь берегите,</a:t>
            </a:r>
          </a:p>
          <a:p>
            <a:pPr marL="49094" indent="0">
              <a:buNone/>
            </a:pPr>
            <a:r>
              <a:rPr lang="ru-RU" sz="1700" dirty="0"/>
              <a:t>Обиды и ссоры подальше гоните,</a:t>
            </a:r>
          </a:p>
          <a:p>
            <a:pPr marL="49094" indent="0">
              <a:buNone/>
            </a:pPr>
            <a:r>
              <a:rPr lang="ru-RU" sz="1700" dirty="0"/>
              <a:t>Хотим, чтоб про вас говорили друзья:</a:t>
            </a:r>
          </a:p>
          <a:p>
            <a:pPr marL="49094" indent="0">
              <a:buNone/>
            </a:pPr>
            <a:r>
              <a:rPr lang="ru-RU" sz="1700" dirty="0"/>
              <a:t>Какая хорошая эта семья!</a:t>
            </a:r>
          </a:p>
        </p:txBody>
      </p:sp>
    </p:spTree>
    <p:extLst>
      <p:ext uri="{BB962C8B-B14F-4D97-AF65-F5344CB8AC3E}">
        <p14:creationId xmlns:p14="http://schemas.microsoft.com/office/powerpoint/2010/main" val="387307500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24" y="1637046"/>
            <a:ext cx="8544211" cy="5160491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186" y="684340"/>
            <a:ext cx="8997987" cy="87331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Моя семья-самая лучшая!</a:t>
            </a:r>
          </a:p>
        </p:txBody>
      </p:sp>
    </p:spTree>
    <p:extLst>
      <p:ext uri="{BB962C8B-B14F-4D97-AF65-F5344CB8AC3E}">
        <p14:creationId xmlns:p14="http://schemas.microsoft.com/office/powerpoint/2010/main" val="37981207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578" y="586016"/>
            <a:ext cx="8970574" cy="641802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E:\im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24" y="143546"/>
            <a:ext cx="10396074" cy="7309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147" y="1548383"/>
            <a:ext cx="1172505" cy="10801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985" y="468263"/>
            <a:ext cx="1260351" cy="12603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428" y="1548383"/>
            <a:ext cx="1165287" cy="11652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741" y="2628503"/>
            <a:ext cx="1112628" cy="11046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268" y="2692158"/>
            <a:ext cx="1025036" cy="10409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512" y="2713670"/>
            <a:ext cx="1019457" cy="10194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336" y="2630123"/>
            <a:ext cx="1105321" cy="11030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64" y="3924647"/>
            <a:ext cx="1031900" cy="1031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300" y="3939731"/>
            <a:ext cx="1008112" cy="10017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859" y="3812406"/>
            <a:ext cx="1137380" cy="11290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100" y="3939731"/>
            <a:ext cx="972344" cy="9723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964" y="3942792"/>
            <a:ext cx="1013755" cy="10137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572" y="3939731"/>
            <a:ext cx="966991" cy="96699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161" y="3942556"/>
            <a:ext cx="995983" cy="99598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96" y="3924647"/>
            <a:ext cx="1011301" cy="10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8824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259</TotalTime>
  <Words>231</Words>
  <Application>Microsoft Office PowerPoint</Application>
  <PresentationFormat>Произвольный</PresentationFormat>
  <Paragraphs>34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Кнопка</vt:lpstr>
      <vt:lpstr>Моя Родословная 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Моя семья-самая лучшая!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Родословная</dc:title>
  <dc:creator>xXx</dc:creator>
  <cp:lastModifiedBy>sergey lopuhov</cp:lastModifiedBy>
  <cp:revision>27</cp:revision>
  <cp:lastPrinted>2019-02-17T10:17:52Z</cp:lastPrinted>
  <dcterms:created xsi:type="dcterms:W3CDTF">2013-03-16T02:27:08Z</dcterms:created>
  <dcterms:modified xsi:type="dcterms:W3CDTF">2019-02-17T10:18:47Z</dcterms:modified>
</cp:coreProperties>
</file>